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</p:sldIdLst>
  <p:sldSz cx="9144000" cy="6858000" type="screen4x3"/>
  <p:notesSz cx="6877050" cy="10001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B147C-345D-4DFB-A124-38F08A90AFD3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725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2139B-25BC-4C7C-BE0A-C99FE927E6A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8567DBD3-9FD7-4E40-84E0-C0C41106166F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750594"/>
            <a:ext cx="5501640" cy="4500563"/>
          </a:xfrm>
          <a:prstGeom prst="rect">
            <a:avLst/>
          </a:prstGeom>
        </p:spPr>
        <p:txBody>
          <a:bodyPr vert="horz" lIns="96442" tIns="48221" rIns="96442" bIns="4822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34E838DF-9C59-4121-8E6C-BC6B97FC210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FD3041-0EE1-4AB6-8DE4-AD8B9669978E}" type="slidenum">
              <a:rPr lang="en-US"/>
              <a:pPr/>
              <a:t>5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01618-F419-49F9-B4FE-1B8F6D0196A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87B39-92CE-46BF-A0DC-F4C3B6D54F16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Risk soc. Powerful approach, </a:t>
            </a:r>
            <a:r>
              <a:rPr lang="en-GB" dirty="0" err="1"/>
              <a:t>introd</a:t>
            </a:r>
            <a:r>
              <a:rPr lang="en-GB" dirty="0"/>
              <a:t> in recent pieces by Beck (one on website).</a:t>
            </a:r>
          </a:p>
          <a:p>
            <a:r>
              <a:rPr lang="en-GB" dirty="0"/>
              <a:t>Soc changing in </a:t>
            </a:r>
            <a:r>
              <a:rPr lang="en-GB" dirty="0" err="1"/>
              <a:t>fam</a:t>
            </a:r>
            <a:r>
              <a:rPr lang="en-GB" dirty="0"/>
              <a:t> directions – towards fluidity etc. Emergence of risks the major sign of this, with </a:t>
            </a:r>
            <a:r>
              <a:rPr lang="en-GB" dirty="0" err="1"/>
              <a:t>implicns</a:t>
            </a:r>
            <a:r>
              <a:rPr lang="en-GB" dirty="0"/>
              <a:t> for social </a:t>
            </a:r>
            <a:r>
              <a:rPr lang="en-GB" dirty="0" err="1"/>
              <a:t>frameworsk</a:t>
            </a:r>
            <a:r>
              <a:rPr lang="en-GB" dirty="0"/>
              <a:t>. In </a:t>
            </a:r>
            <a:r>
              <a:rPr lang="en-GB" dirty="0" err="1"/>
              <a:t>partic</a:t>
            </a:r>
            <a:r>
              <a:rPr lang="en-GB" dirty="0"/>
              <a:t> </a:t>
            </a:r>
            <a:r>
              <a:rPr lang="en-GB" dirty="0" err="1"/>
              <a:t>disembedding</a:t>
            </a:r>
            <a:r>
              <a:rPr lang="en-GB" dirty="0"/>
              <a:t> and need recalculate risks as expert opinion </a:t>
            </a:r>
            <a:r>
              <a:rPr lang="en-GB" dirty="0" err="1"/>
              <a:t>qud</a:t>
            </a:r>
            <a:r>
              <a:rPr lang="en-GB" dirty="0"/>
              <a:t>. Own </a:t>
            </a:r>
            <a:r>
              <a:rPr lang="en-GB" dirty="0" err="1"/>
              <a:t>judgtts</a:t>
            </a:r>
            <a:r>
              <a:rPr lang="en-GB" dirty="0"/>
              <a:t> etc </a:t>
            </a:r>
          </a:p>
          <a:p>
            <a:r>
              <a:rPr lang="en-GB" dirty="0"/>
              <a:t>(read the bloody summaries on your own </a:t>
            </a:r>
            <a:r>
              <a:rPr lang="en-GB" dirty="0" err="1"/>
              <a:t>ferkin</a:t>
            </a:r>
            <a:r>
              <a:rPr lang="en-GB" dirty="0"/>
              <a:t> website)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9FE60-CA6B-447D-8150-8E4F1F4BAC46}" type="datetimeFigureOut">
              <a:rPr lang="en-GB" smtClean="0"/>
              <a:t>31/10/2010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D2DE5-D6C4-4BDF-A200-335A8663625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LARD01 violence and drugs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(a special composite for 2010)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Issues -- Liberal Dilemmas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Reconciling individual freedom and social responsibility</a:t>
            </a:r>
          </a:p>
          <a:p>
            <a:r>
              <a:rPr lang="en-US" dirty="0"/>
              <a:t>Early approach -- Bentham and the pursuit of the greatest happiness for the greatest number</a:t>
            </a:r>
          </a:p>
          <a:p>
            <a:r>
              <a:rPr lang="en-US" dirty="0"/>
              <a:t>Later approach -- JS Mill -- protect minority rights, act on long-term </a:t>
            </a:r>
            <a:r>
              <a:rPr lang="en-US" dirty="0" smtClean="0"/>
              <a:t>interests</a:t>
            </a:r>
          </a:p>
          <a:p>
            <a:r>
              <a:rPr lang="en-US" dirty="0" smtClean="0"/>
              <a:t>Identifying social harm, weighing costs and benefits of legislation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State vs market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Violent leisure (and porn and drugs) as free choice, best left to the market to regulate or…</a:t>
            </a:r>
          </a:p>
          <a:p>
            <a:r>
              <a:rPr lang="en-GB" sz="2800" dirty="0"/>
              <a:t>A kind of ‘market failure’? Exploitation? A result of asymmetric </a:t>
            </a:r>
            <a:r>
              <a:rPr lang="en-GB" sz="2800" u="sng" dirty="0"/>
              <a:t>power? </a:t>
            </a:r>
            <a:r>
              <a:rPr lang="en-GB" sz="2800" dirty="0" smtClean="0"/>
              <a:t>Addicts are not rational consumers?</a:t>
            </a:r>
            <a:endParaRPr lang="en-GB" sz="2800" dirty="0"/>
          </a:p>
          <a:p>
            <a:r>
              <a:rPr lang="en-GB" sz="2800" dirty="0"/>
              <a:t>Long-term ‘bad’ or degrading effects as  a kind of un-priced ‘public bad’, ‘de-merit goods’?</a:t>
            </a:r>
          </a:p>
          <a:p>
            <a:r>
              <a:rPr lang="en-GB" sz="2800" dirty="0"/>
              <a:t>Can market mechanisms recover these costs?</a:t>
            </a:r>
          </a:p>
          <a:p>
            <a:endParaRPr lang="en-GB" sz="2800" dirty="0"/>
          </a:p>
          <a:p>
            <a:endParaRPr lang="en-US" sz="2800" u="sng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regulation of violence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What is violence?  ‘Good’ violence? What sort of violence is regulated? (e.g. is making people redundant ‘violence’?) </a:t>
            </a:r>
          </a:p>
          <a:p>
            <a:r>
              <a:rPr lang="en-US" sz="2800"/>
              <a:t>Sporting violence. Is sport a special case (Kerr). Does watching violent sport make us violent?</a:t>
            </a:r>
          </a:p>
          <a:p>
            <a:r>
              <a:rPr lang="en-US" sz="2800"/>
              <a:t>Why do people do violence? The pleasures of violence? The need for violence? Social/cultural conditions or personal blame?</a:t>
            </a:r>
          </a:p>
          <a:p>
            <a:r>
              <a:rPr lang="en-US" sz="2800"/>
              <a:t>Contradictions and partial resolutions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b"/>
          <a:lstStyle/>
          <a:p>
            <a:pPr>
              <a:lnSpc>
                <a:spcPct val="90000"/>
              </a:lnSpc>
            </a:pPr>
            <a:r>
              <a:rPr lang="en-US"/>
              <a:t>What is a drug?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dirty="0"/>
              <a:t>Chemical, medical or recreational drugs, legal definitions based on social harm etc.</a:t>
            </a:r>
          </a:p>
          <a:p>
            <a:r>
              <a:rPr lang="en-US" dirty="0"/>
              <a:t>Good drugs and bad drugs, legal drugs and illegal drugs -- consistent divisions?</a:t>
            </a:r>
          </a:p>
          <a:p>
            <a:r>
              <a:rPr lang="en-GB" dirty="0"/>
              <a:t>The problems with alcohol.</a:t>
            </a:r>
            <a:endParaRPr lang="en-US" dirty="0"/>
          </a:p>
          <a:p>
            <a:r>
              <a:rPr lang="en-US" dirty="0"/>
              <a:t>Defining harmful drugs -- Addiction? Health hazards? Social costs? Drugs used by minorities?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Drugs in Sport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a performance-enhancing drug?</a:t>
            </a:r>
          </a:p>
          <a:p>
            <a:r>
              <a:rPr lang="en-GB" dirty="0"/>
              <a:t>What is an illegal performance enhancing drug?</a:t>
            </a:r>
          </a:p>
          <a:p>
            <a:r>
              <a:rPr lang="en-GB" dirty="0"/>
              <a:t>Is illegal drug-taking widespread?</a:t>
            </a:r>
          </a:p>
          <a:p>
            <a:r>
              <a:rPr lang="en-GB" dirty="0"/>
              <a:t>Should we and can we regulate drug usage?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b"/>
          <a:lstStyle/>
          <a:p>
            <a:pPr>
              <a:lnSpc>
                <a:spcPct val="90000"/>
              </a:lnSpc>
            </a:pPr>
            <a:r>
              <a:rPr lang="en-US"/>
              <a:t>Policy implications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r>
              <a:rPr lang="en-US" dirty="0"/>
              <a:t>Regulating ‘harmful’ drugs --protecting the vulnerable or forbidding pleasures?</a:t>
            </a:r>
          </a:p>
          <a:p>
            <a:r>
              <a:rPr lang="en-US" dirty="0"/>
              <a:t>Legal remedies or cultural ones (e.g. informed choice, health and safety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GB" dirty="0" smtClean="0"/>
              <a:t>Informing people of the risks in ‘risk society’ (risks have been individualised and privatised)</a:t>
            </a:r>
            <a:endParaRPr lang="en-US" dirty="0"/>
          </a:p>
          <a:p>
            <a:r>
              <a:rPr lang="en-US" dirty="0"/>
              <a:t>Principles or practice (Colebatch)? -- knowledge and detection, conviction variables, perimeter policing?</a:t>
            </a:r>
          </a:p>
        </p:txBody>
      </p:sp>
    </p:spTree>
  </p:cSld>
  <p:clrMapOvr>
    <a:masterClrMapping/>
  </p:clrMapOvr>
  <p:transition>
    <p:random/>
    <p:sndAc>
      <p:stSnd>
        <p:snd r:embed="rId3" name="The Microsoft Sou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effects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What are the effects of </a:t>
            </a:r>
            <a:r>
              <a:rPr lang="en-US" sz="2800" dirty="0" smtClean="0"/>
              <a:t>media – </a:t>
            </a:r>
            <a:r>
              <a:rPr lang="en-US" sz="2800" dirty="0" err="1" smtClean="0"/>
              <a:t>eg</a:t>
            </a:r>
            <a:r>
              <a:rPr lang="en-US" sz="2800" dirty="0" smtClean="0"/>
              <a:t> on violent </a:t>
            </a:r>
            <a:r>
              <a:rPr lang="en-US" sz="2800" dirty="0" err="1" smtClean="0"/>
              <a:t>behaviour</a:t>
            </a:r>
            <a:r>
              <a:rPr lang="en-US" sz="2800" dirty="0" smtClean="0"/>
              <a:t>? </a:t>
            </a:r>
            <a:r>
              <a:rPr lang="en-US" sz="2800" dirty="0"/>
              <a:t>Why is it so difficult to gain evidence? (Buckingham, </a:t>
            </a:r>
            <a:r>
              <a:rPr lang="en-US" sz="2800" dirty="0" err="1"/>
              <a:t>Belson</a:t>
            </a:r>
            <a:r>
              <a:rPr lang="en-US" sz="2800" dirty="0"/>
              <a:t>, Birmingham </a:t>
            </a:r>
            <a:r>
              <a:rPr lang="en-US" sz="2800" dirty="0" err="1"/>
              <a:t>Uni</a:t>
            </a:r>
            <a:r>
              <a:rPr lang="en-US" sz="2800" dirty="0"/>
              <a:t>)</a:t>
            </a:r>
          </a:p>
          <a:p>
            <a:r>
              <a:rPr lang="en-GB" sz="2800" dirty="0"/>
              <a:t>Recent American studies – Anderson &amp; Dill, </a:t>
            </a:r>
            <a:r>
              <a:rPr lang="en-GB" sz="2800" dirty="0" err="1"/>
              <a:t>Vandewater</a:t>
            </a:r>
            <a:endParaRPr lang="en-US" sz="2800" dirty="0"/>
          </a:p>
          <a:p>
            <a:r>
              <a:rPr lang="en-US" sz="2800" dirty="0"/>
              <a:t>How is media violence regulated in Britain -- indirect regulation and e.g. the BBFC</a:t>
            </a:r>
          </a:p>
          <a:p>
            <a:r>
              <a:rPr lang="en-US" sz="2800" dirty="0"/>
              <a:t>Dominant tastes? Moral panics?  (e.g. the James </a:t>
            </a:r>
            <a:r>
              <a:rPr lang="en-US" sz="2800" dirty="0" err="1"/>
              <a:t>Bulger</a:t>
            </a:r>
            <a:r>
              <a:rPr lang="en-US" sz="2800" dirty="0"/>
              <a:t> affair –see Buckingham)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504</Words>
  <Application>Microsoft Office PowerPoint</Application>
  <PresentationFormat>On-screen Show (4:3)</PresentationFormat>
  <Paragraphs>43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LARD01 violence and drugs</vt:lpstr>
      <vt:lpstr>General Issues -- Liberal Dilemmas</vt:lpstr>
      <vt:lpstr>State vs market</vt:lpstr>
      <vt:lpstr>The regulation of violence</vt:lpstr>
      <vt:lpstr>What is a drug?</vt:lpstr>
      <vt:lpstr>Drugs in Sport</vt:lpstr>
      <vt:lpstr>Policy implications</vt:lpstr>
      <vt:lpstr>Media effects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LARD01 violence and drugs</dc:title>
  <dc:creator>Arris</dc:creator>
  <cp:lastModifiedBy>Arris</cp:lastModifiedBy>
  <cp:revision>1</cp:revision>
  <dcterms:created xsi:type="dcterms:W3CDTF">2010-10-31T22:13:17Z</dcterms:created>
  <dcterms:modified xsi:type="dcterms:W3CDTF">2010-10-31T22:20:39Z</dcterms:modified>
</cp:coreProperties>
</file>